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icija.si/medijsko-sredisce/sporocila-za-javnost/sporocila-za-javnost-gpue/100896-osnovno-usposabljanje-za-nadzornike-na-smuciscih-vabilo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5176" y="4594377"/>
            <a:ext cx="7964424" cy="1828800"/>
          </a:xfrm>
        </p:spPr>
        <p:txBody>
          <a:bodyPr>
            <a:normAutofit/>
          </a:bodyPr>
          <a:lstStyle/>
          <a:p>
            <a:pPr algn="ctr"/>
            <a:r>
              <a:rPr lang="sl-SI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NADZORNIKI NA SMUČIŠČU</a:t>
            </a:r>
            <a:endParaRPr lang="sl-SI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5048" y="4526280"/>
            <a:ext cx="3959352" cy="2331719"/>
          </a:xfrm>
        </p:spPr>
        <p:txBody>
          <a:bodyPr>
            <a:normAutofit fontScale="25000" lnSpcReduction="20000"/>
          </a:bodyPr>
          <a:lstStyle/>
          <a:p>
            <a:endParaRPr lang="sl-SI" sz="3600" b="1" dirty="0" smtClean="0"/>
          </a:p>
          <a:p>
            <a:r>
              <a:rPr lang="sl-SI" sz="3600" b="1" dirty="0" smtClean="0"/>
              <a:t>MARUŠKA </a:t>
            </a:r>
            <a:r>
              <a:rPr lang="sl-SI" sz="3600" b="1" dirty="0"/>
              <a:t>VIŠNIKAR BUČAR, mag.	</a:t>
            </a:r>
          </a:p>
          <a:p>
            <a:r>
              <a:rPr lang="sl-SI" sz="3600" b="1" dirty="0" smtClean="0"/>
              <a:t>Center </a:t>
            </a:r>
            <a:r>
              <a:rPr lang="sl-SI" sz="3600" b="1" dirty="0"/>
              <a:t>za izpopolnjevanje in usposabljanje</a:t>
            </a:r>
          </a:p>
          <a:p>
            <a:r>
              <a:rPr lang="pl-PL" sz="3600" dirty="0"/>
              <a:t>POLICIJA / GENERALNA POLICIJSKA UPRAVA  </a:t>
            </a:r>
            <a:br>
              <a:rPr lang="pl-PL" sz="3600" dirty="0"/>
            </a:br>
            <a:r>
              <a:rPr lang="pl-PL" sz="3600" dirty="0"/>
              <a:t>POLICIJSKA AKADEMIJA</a:t>
            </a:r>
          </a:p>
          <a:p>
            <a:r>
              <a:rPr lang="sl-SI" sz="3600" dirty="0"/>
              <a:t>Ministrstvo za notranje zadeve</a:t>
            </a:r>
            <a:br>
              <a:rPr lang="sl-SI" sz="3600" dirty="0"/>
            </a:br>
            <a:r>
              <a:rPr lang="sl-SI" sz="3600" dirty="0"/>
              <a:t>Republika  Slovenija</a:t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POLICE / GENERAL POLICE DIRECTORATE </a:t>
            </a:r>
            <a:br>
              <a:rPr lang="sl-SI" sz="3600" dirty="0"/>
            </a:br>
            <a:r>
              <a:rPr lang="sl-SI" sz="3600" dirty="0"/>
              <a:t>POLICE ACADEMY</a:t>
            </a:r>
          </a:p>
          <a:p>
            <a:r>
              <a:rPr lang="en-US" sz="3600" dirty="0"/>
              <a:t>Ministry of  the Interior </a:t>
            </a:r>
            <a:br>
              <a:rPr lang="en-US" sz="3600" dirty="0"/>
            </a:br>
            <a:r>
              <a:rPr lang="en-US" sz="3600" dirty="0"/>
              <a:t>Republic of  Slovenia</a:t>
            </a:r>
            <a:br>
              <a:rPr lang="en-US" sz="3600" dirty="0"/>
            </a:br>
            <a:r>
              <a:rPr lang="en-US" sz="3600" dirty="0"/>
              <a:t>T: +386 1 514 72 29 </a:t>
            </a:r>
            <a:br>
              <a:rPr lang="en-US" sz="3600" dirty="0"/>
            </a:br>
            <a:r>
              <a:rPr lang="en-US" sz="3600" dirty="0"/>
              <a:t>E-mail: maruska.visnikar.bucar@policija.si </a:t>
            </a:r>
          </a:p>
          <a:p>
            <a:r>
              <a:rPr lang="sl-SI" sz="3600" dirty="0"/>
              <a:t>	</a:t>
            </a:r>
          </a:p>
          <a:p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459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zagotavljanju varnosti na smučišču</a:t>
            </a:r>
            <a:endParaRPr lang="sl-SI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sl-SI" sz="2400" dirty="0" smtClean="0"/>
              <a:t>8. člen</a:t>
            </a:r>
          </a:p>
          <a:p>
            <a:pPr algn="ctr"/>
            <a:endParaRPr lang="sl-SI" sz="1200" dirty="0"/>
          </a:p>
          <a:p>
            <a:pPr algn="ctr"/>
            <a:r>
              <a:rPr lang="sl-SI" sz="2400" dirty="0" smtClean="0"/>
              <a:t>(pristop k usposabljanju in preizkusu znanja)</a:t>
            </a:r>
          </a:p>
          <a:p>
            <a:pPr algn="ctr"/>
            <a:endParaRPr lang="sl-SI" sz="1200" dirty="0"/>
          </a:p>
          <a:p>
            <a:pPr algn="ctr"/>
            <a:r>
              <a:rPr lang="sl-SI" sz="2400" dirty="0" smtClean="0"/>
              <a:t>Kandidat lahko pristopi k usposabljanju in opravljanju preizkusa znanja, če je uspešno opravil preizkus teoretičnega in praktičnega znanja smučanja, kar dokazuje s </a:t>
            </a:r>
            <a:r>
              <a:rPr lang="sl-SI" sz="2400" b="1" dirty="0" smtClean="0"/>
              <a:t>potrdilom </a:t>
            </a:r>
            <a:r>
              <a:rPr lang="sl-SI" sz="2400" dirty="0" smtClean="0"/>
              <a:t>Združenja učiteljev in trenerjev smučanja Slovenije, ki deluje znotraj Smučarske zveze Slovenije.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902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1262068" y="2165989"/>
            <a:ext cx="9701784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1050" dirty="0"/>
          </a:p>
          <a:p>
            <a:pPr algn="ctr"/>
            <a:r>
              <a:rPr lang="sl-SI" sz="9600" dirty="0" smtClean="0">
                <a:solidFill>
                  <a:schemeClr val="bg2">
                    <a:lumMod val="90000"/>
                  </a:schemeClr>
                </a:solidFill>
              </a:rPr>
              <a:t>60 dni (9. člen)</a:t>
            </a:r>
          </a:p>
          <a:p>
            <a:pPr algn="ctr"/>
            <a:r>
              <a:rPr lang="sl-SI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 - 28. 11. 2019  OSNOVNO USPOSABLJANJE</a:t>
            </a:r>
          </a:p>
          <a:p>
            <a:pPr algn="r"/>
            <a:r>
              <a:rPr lang="sl-SI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11. 2019      OBDOBNO IZPOPOLNJEVANJE</a:t>
            </a:r>
          </a:p>
          <a:p>
            <a:pPr algn="ctr"/>
            <a:endParaRPr lang="sl-SI" sz="105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860" y="4844252"/>
            <a:ext cx="1882644" cy="185440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056" y="614363"/>
            <a:ext cx="1647444" cy="162273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212" y="1463039"/>
            <a:ext cx="863343" cy="85039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88" y="4894296"/>
            <a:ext cx="1454658" cy="143283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4412"/>
            <a:ext cx="1391412" cy="137054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7" y="5230368"/>
            <a:ext cx="1335047" cy="131502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408" y="4894296"/>
            <a:ext cx="1278636" cy="125945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13" y="125628"/>
            <a:ext cx="1909692" cy="188104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87" y="174621"/>
            <a:ext cx="1557825" cy="153445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158" y="518793"/>
            <a:ext cx="1111388" cy="109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34778" y="469557"/>
            <a:ext cx="11677136" cy="58398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2800" dirty="0" smtClean="0">
                <a:solidFill>
                  <a:srgbClr val="FFC000"/>
                </a:solidFill>
              </a:rPr>
              <a:t>Prej CPU, s 1. 9. 2018 POLICIJA</a:t>
            </a:r>
          </a:p>
          <a:p>
            <a:pPr marL="0" indent="0" algn="ctr">
              <a:buNone/>
            </a:pPr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28</a:t>
            </a:r>
            <a:r>
              <a:rPr lang="sl-SI" sz="2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sl-SI" sz="2800" dirty="0" smtClean="0">
                <a:solidFill>
                  <a:schemeClr val="accent2">
                    <a:lumMod val="75000"/>
                  </a:schemeClr>
                </a:solidFill>
              </a:rPr>
              <a:t>november 2018 - obdobno izpopolnjevanje (27 udeležencev)</a:t>
            </a:r>
            <a:endParaRPr lang="sl-SI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sl-SI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- 10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januar 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2019 </a:t>
            </a:r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– osnovno usposabljanje (14 udeležencev</a:t>
            </a:r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sl-SI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10. januar 2019 - 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obdobno izpopolnjevanje </a:t>
            </a:r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(7 </a:t>
            </a:r>
            <a:r>
              <a:rPr lang="sl-SI" sz="2800" dirty="0">
                <a:solidFill>
                  <a:schemeClr val="accent2">
                    <a:lumMod val="50000"/>
                  </a:schemeClr>
                </a:solidFill>
              </a:rPr>
              <a:t>udeležencev)</a:t>
            </a:r>
          </a:p>
          <a:p>
            <a:pPr algn="r"/>
            <a:endParaRPr lang="sl-SI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sl-SI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-28. 11. 2019 </a:t>
            </a:r>
            <a:r>
              <a:rPr lang="sl-SI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osnovno </a:t>
            </a:r>
            <a:r>
              <a:rPr lang="sl-SI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usposabljanje</a:t>
            </a:r>
          </a:p>
          <a:p>
            <a:pPr algn="ctr"/>
            <a:r>
              <a:rPr lang="sl-SI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28. 11. 2019 </a:t>
            </a:r>
            <a:r>
              <a:rPr lang="sl-SI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obdobno izpopolnjevanje</a:t>
            </a:r>
            <a:endParaRPr lang="sl-SI" sz="3200" dirty="0">
              <a:solidFill>
                <a:srgbClr val="0070C0"/>
              </a:solidFill>
            </a:endParaRPr>
          </a:p>
          <a:p>
            <a:pPr algn="ctr"/>
            <a:r>
              <a:rPr lang="sl-SI" sz="3200" dirty="0" smtClean="0">
                <a:solidFill>
                  <a:srgbClr val="7030A0"/>
                </a:solidFill>
              </a:rPr>
              <a:t>1 prijavljen za OSNOVNO USPOSABLJANJE</a:t>
            </a:r>
            <a:endParaRPr lang="sl-SI" sz="1100" dirty="0" smtClean="0">
              <a:solidFill>
                <a:srgbClr val="7030A0"/>
              </a:solidFill>
            </a:endParaRPr>
          </a:p>
          <a:p>
            <a:pPr algn="ctr"/>
            <a:r>
              <a:rPr lang="sl-SI" sz="3200" dirty="0" smtClean="0">
                <a:solidFill>
                  <a:srgbClr val="7030A0"/>
                </a:solidFill>
              </a:rPr>
              <a:t>8 prijavljenih za OBDOBNO IZPOPOLNJEVANJE</a:t>
            </a:r>
          </a:p>
          <a:p>
            <a:endParaRPr lang="sl-SI" sz="3200" dirty="0">
              <a:solidFill>
                <a:srgbClr val="0070C0"/>
              </a:solidFill>
            </a:endParaRPr>
          </a:p>
          <a:p>
            <a:endParaRPr lang="sl-SI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IZPIT 10. 12. 2019???</a:t>
            </a:r>
            <a:endParaRPr lang="sl-SI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213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985248" cy="4800600"/>
          </a:xfrm>
        </p:spPr>
        <p:txBody>
          <a:bodyPr>
            <a:normAutofit/>
          </a:bodyPr>
          <a:lstStyle/>
          <a:p>
            <a:r>
              <a:rPr lang="sl-SI" sz="900" dirty="0" smtClean="0"/>
              <a:t/>
            </a:r>
            <a:br>
              <a:rPr lang="sl-SI" sz="900" dirty="0" smtClean="0"/>
            </a:br>
            <a:r>
              <a:rPr lang="sl-SI" sz="900" dirty="0"/>
              <a:t/>
            </a:r>
            <a:br>
              <a:rPr lang="sl-SI" sz="900" dirty="0"/>
            </a:br>
            <a:r>
              <a:rPr lang="sl-SI" sz="900" dirty="0" smtClean="0"/>
              <a:t/>
            </a:r>
            <a:br>
              <a:rPr lang="sl-SI" sz="900" dirty="0" smtClean="0"/>
            </a:br>
            <a:r>
              <a:rPr lang="sl-SI" sz="900" dirty="0"/>
              <a:t/>
            </a:r>
            <a:br>
              <a:rPr lang="sl-SI" sz="900" dirty="0"/>
            </a:br>
            <a:r>
              <a:rPr lang="sl-SI" sz="900" u="sng" dirty="0" smtClean="0">
                <a:solidFill>
                  <a:srgbClr val="002060"/>
                </a:solidFill>
              </a:rPr>
              <a:t/>
            </a:r>
            <a:br>
              <a:rPr lang="sl-SI" sz="900" u="sng" dirty="0" smtClean="0">
                <a:solidFill>
                  <a:srgbClr val="002060"/>
                </a:solidFill>
              </a:rPr>
            </a:br>
            <a:r>
              <a:rPr lang="sl-SI" sz="900" u="sng" dirty="0">
                <a:solidFill>
                  <a:srgbClr val="002060"/>
                </a:solidFill>
              </a:rPr>
              <a:t/>
            </a:r>
            <a:br>
              <a:rPr lang="sl-SI" sz="900" u="sng" dirty="0">
                <a:solidFill>
                  <a:srgbClr val="002060"/>
                </a:solidFill>
              </a:rPr>
            </a:br>
            <a:r>
              <a:rPr lang="sl-SI" sz="900" u="sng" dirty="0">
                <a:solidFill>
                  <a:srgbClr val="002060"/>
                </a:solidFill>
              </a:rPr>
              <a:t/>
            </a:r>
            <a:br>
              <a:rPr lang="sl-SI" sz="900" u="sng" dirty="0">
                <a:solidFill>
                  <a:srgbClr val="002060"/>
                </a:solidFill>
              </a:rPr>
            </a:br>
            <a:r>
              <a:rPr lang="sl-SI" sz="2000" u="sng" dirty="0" smtClean="0">
                <a:solidFill>
                  <a:srgbClr val="002060"/>
                </a:solidFill>
                <a:hlinkClick r:id="rId2" tooltip="Spletna stran policije"/>
              </a:rPr>
              <a:t>https://www.policija.si/medijsko-sredisce/sporocila-za-javnost/sporocila-za-javnost-gpue/100896-osnovno-usposabljanje-za-nadzornike-na-smuciscih-vabilo</a:t>
            </a:r>
            <a:r>
              <a:rPr lang="sl-SI" sz="900" u="sng" dirty="0" smtClean="0">
                <a:solidFill>
                  <a:srgbClr val="002060"/>
                </a:solidFill>
              </a:rPr>
              <a:t/>
            </a:r>
            <a:br>
              <a:rPr lang="sl-SI" sz="900" u="sng" dirty="0" smtClean="0">
                <a:solidFill>
                  <a:srgbClr val="002060"/>
                </a:solidFill>
              </a:rPr>
            </a:br>
            <a:r>
              <a:rPr lang="sl-SI" u="sng" dirty="0">
                <a:solidFill>
                  <a:srgbClr val="002060"/>
                </a:solidFill>
              </a:rPr>
              <a:t/>
            </a:r>
            <a:br>
              <a:rPr lang="sl-SI" u="sng" dirty="0">
                <a:solidFill>
                  <a:srgbClr val="002060"/>
                </a:solidFill>
              </a:rPr>
            </a:br>
            <a:r>
              <a:rPr lang="sl-SI" sz="2000" u="sng" dirty="0">
                <a:solidFill>
                  <a:srgbClr val="002060"/>
                </a:solidFill>
              </a:rPr>
              <a:t>https://www.policija.si/medijsko-sredisce/sporocila-za-javnost/sporocila-za-javnost-gpue/100899-obdobno-izpopolnjevanje-za-nadzornike-na-smuciscih-vabilo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26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675888" y="2587752"/>
            <a:ext cx="59073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VPRAŠANJA???</a:t>
            </a:r>
            <a:endParaRPr lang="sl-SI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1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</TotalTime>
  <Words>171</Words>
  <Application>Microsoft Office PowerPoint</Application>
  <PresentationFormat>Širokozaslonsko</PresentationFormat>
  <Paragraphs>31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Monotype Corsiva</vt:lpstr>
      <vt:lpstr>Tw Cen MT</vt:lpstr>
      <vt:lpstr>Tw Cen MT Condensed</vt:lpstr>
      <vt:lpstr>Wingdings 3</vt:lpstr>
      <vt:lpstr>Integral</vt:lpstr>
      <vt:lpstr>NADZORNIKI NA SMUČIŠČU</vt:lpstr>
      <vt:lpstr>Pravilnik o zagotavljanju varnosti na smučišču</vt:lpstr>
      <vt:lpstr>PowerPointova predstavitev</vt:lpstr>
      <vt:lpstr>PowerPointova predstavitev</vt:lpstr>
      <vt:lpstr>IZPIT 10. 12. 2019???</vt:lpstr>
      <vt:lpstr>       https://www.policija.si/medijsko-sredisce/sporocila-za-javnost/sporocila-za-javnost-gpue/100896-osnovno-usposabljanje-za-nadzornike-na-smuciscih-vabilo  https://www.policija.si/medijsko-sredisce/sporocila-za-javnost/sporocila-za-javnost-gpue/100899-obdobno-izpopolnjevanje-za-nadzornike-na-smuciscih-vabilo </vt:lpstr>
      <vt:lpstr>PowerPointova predstavitev</vt:lpstr>
    </vt:vector>
  </TitlesOfParts>
  <Company>GPU UIT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NADZORNIKI NA SMUČIŠČU</dc:title>
  <dc:creator>VIŠNIKAR BUČAR Maruška</dc:creator>
  <cp:lastModifiedBy>VIŠNIKAR BUČAR Maruška</cp:lastModifiedBy>
  <cp:revision>16</cp:revision>
  <dcterms:created xsi:type="dcterms:W3CDTF">2019-10-07T08:11:47Z</dcterms:created>
  <dcterms:modified xsi:type="dcterms:W3CDTF">2019-10-14T10:30:13Z</dcterms:modified>
</cp:coreProperties>
</file>